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81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2" r:id="rId24"/>
    <p:sldId id="256" r:id="rId25"/>
    <p:sldId id="257" r:id="rId26"/>
    <p:sldId id="25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1"/>
  </p:normalViewPr>
  <p:slideViewPr>
    <p:cSldViewPr snapToGrid="0" snapToObjects="1">
      <p:cViewPr varScale="1">
        <p:scale>
          <a:sx n="119" d="100"/>
          <a:sy n="119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7CFDE-B009-0843-B6BE-8B7CEE0C6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691E5-A404-B244-93BA-5B06D166E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7839A-805E-0F45-9EAD-377DAAEA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8A5E2-4D4C-C54A-B905-C82720DA5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5C506-8D16-3143-A94A-D497612EC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67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A591-21E2-5B49-A7AB-A098CD99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55305-7A4E-ED44-92DA-F9CF21484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D2634-6A07-6846-AFEE-E55530EA9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24BC5-5A56-3740-9CE9-AE9C29B60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599FB-F4E6-3743-B79B-EC35273EE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0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0BAB3B-7F87-1845-9F25-174E66775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467D33-DEE6-9943-8E5B-21BBAAA83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9DBE6-96B5-A343-A97A-49B3B817C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DBEEC-21F8-FD47-AC3C-CD807E79B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AA196-BAAE-4A49-952B-F97243492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9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66C4F-7851-1F4D-972C-7D85CB62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AC06C-7C41-224D-AB69-F8A2C2AA5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20CF0-ED20-B747-884C-492B1F543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336-C6F0-9445-B1E2-88CFA1DF8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57F71-7985-FD43-8DCD-FE01417CF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2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2332C-B339-6D40-8BB6-2EC2667BB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4B7B61-8A5F-7C44-A070-DE1652185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6A179-9357-A445-ACA2-28AEF2005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E033C-D08C-494F-9C36-1B21F2A6B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B7CAF-9C7F-CE46-9B31-A5368084C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3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F875-6937-2847-BE87-5FC0EE5AC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5E5DE-DB5C-644E-B282-B81BB6F8F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BB08F-7739-594B-B51C-6D7C776E0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024D0-7235-B74A-AD42-1558CD012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67480-1E41-9043-951C-DEA19B0DD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D59DC-ED44-1E4F-B890-24670777E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96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2A2B-5C6E-064D-8A2C-7B81CDBC2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15921-87D5-FE46-BAEB-5775B4B70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780EB-23F1-2944-91CB-58DBEADB0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355B3C-A5AC-454B-8B8F-8FBCEE4D7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BCAFD1-8E93-7542-AF79-16851E94D4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E2F3C9-66F7-D94E-BC4F-D3C2CE3D7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96F992-9DEE-3A4E-BFC9-60731AE3C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F6A3A6-2500-654F-83E1-9F01F181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5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031E9-7D7A-764A-979F-22744C370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F7F11C-1680-5B49-B176-69B01119A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D3B16D-CE2D-2841-88AB-105B756B4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C3495A-6ABD-5844-97F2-F5CAA6ED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8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C73C36-18BE-2741-A48E-161E3E0DD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B9037-D7B8-AE42-82C4-DCDC99FB7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9FFA4-9835-4744-A5CF-620DBF12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64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762DE-D838-9640-9B19-4A0138CD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B60F1-3415-1747-B124-F530BE217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DFECA-F0CF-4F4A-897F-5A9A9108B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E5B09-D42B-F243-9C0C-A5998BD3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42E97-DEB1-AB43-80B1-308061732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68409-7C3F-F443-BAE7-E49D9C4D4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86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3779-D272-1F4C-A673-148FB8C57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A81673-57F2-7B48-998D-5355BA4FFE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CB66E-1931-5943-BFF4-90A68BACD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B2459-1AD7-5844-8982-E869CFEAF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5497A-C508-8843-B3F0-A04D69539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1273D-32E1-B947-96B0-0DE0D4CE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20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B9E9C4-BD75-5644-ACF3-045E451B0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14FCC-8DBE-4C49-8DB0-997AC46D2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AC9A2-24E5-654B-A600-D282F41F9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88728-57A3-5F49-9EF2-DEBE11BA98D2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EB097-9263-5045-BBEA-D23EC0854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CEB5D-6C90-BC41-9504-1EF243ECB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BE5DB-23AF-E848-9B94-C88DA6343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377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71/journal.pone.0194420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x.doi.org/10.1093/nar/gkw21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x.doi.org/10.1371/journal.pbio.2002925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x.doi.org/10.1186/1471-2164-15-490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6A6319-E0DE-B541-8755-64932653BB4B}"/>
              </a:ext>
            </a:extLst>
          </p:cNvPr>
          <p:cNvGrpSpPr/>
          <p:nvPr/>
        </p:nvGrpSpPr>
        <p:grpSpPr>
          <a:xfrm>
            <a:off x="728869" y="0"/>
            <a:ext cx="10734261" cy="6858000"/>
            <a:chOff x="728869" y="0"/>
            <a:chExt cx="10734261" cy="685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E58CBD8-F380-E540-BD45-70E61D805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8869" y="0"/>
              <a:ext cx="10734261" cy="6858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9750910-3C66-7E4F-BE4A-0C6EB7064DE6}"/>
                </a:ext>
              </a:extLst>
            </p:cNvPr>
            <p:cNvSpPr/>
            <p:nvPr/>
          </p:nvSpPr>
          <p:spPr>
            <a:xfrm>
              <a:off x="1807285" y="5593976"/>
              <a:ext cx="946673" cy="2581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1D6D18A-125A-6F40-A825-6D237AB84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188" y="0"/>
            <a:ext cx="3603232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CB2389-03C2-B848-AC14-1C9FDF261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21" y="116522"/>
            <a:ext cx="4099594" cy="91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59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9CE504-A1EB-DB45-BDA6-50C06B9D2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38" y="0"/>
            <a:ext cx="1080992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4E1E5-EAD3-6046-A54A-3C4D8E6767E0}"/>
              </a:ext>
            </a:extLst>
          </p:cNvPr>
          <p:cNvSpPr txBox="1"/>
          <p:nvPr/>
        </p:nvSpPr>
        <p:spPr>
          <a:xfrm>
            <a:off x="0" y="6396335"/>
            <a:ext cx="2911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Kumaran </a:t>
            </a:r>
            <a:r>
              <a:rPr lang="en-US" sz="2400" b="1" dirty="0" err="1"/>
              <a:t>Nagalingam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6374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64D57-6347-B94B-8D6F-A372A1389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29" y="0"/>
            <a:ext cx="1075614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2646FB-BFD1-214C-91ED-4EDB623FAB3A}"/>
              </a:ext>
            </a:extLst>
          </p:cNvPr>
          <p:cNvSpPr txBox="1"/>
          <p:nvPr/>
        </p:nvSpPr>
        <p:spPr>
          <a:xfrm>
            <a:off x="0" y="6396335"/>
            <a:ext cx="2911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Kumaran </a:t>
            </a:r>
            <a:r>
              <a:rPr lang="en-US" sz="2400" b="1" dirty="0" err="1"/>
              <a:t>Nagalingam</a:t>
            </a:r>
            <a:endParaRPr lang="en-US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FB1272-910F-9949-B810-B62144C9220D}"/>
              </a:ext>
            </a:extLst>
          </p:cNvPr>
          <p:cNvSpPr txBox="1"/>
          <p:nvPr/>
        </p:nvSpPr>
        <p:spPr>
          <a:xfrm>
            <a:off x="7543800" y="6396335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3"/>
              </a:rPr>
              <a:t>https://doi.org/10.1371/journal.pone.0194420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8495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2A52A-C7E3-4F48-8F2A-27A6A11FB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09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0F2B60-C0BC-8845-9AA3-637567E31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399" y="0"/>
            <a:ext cx="10773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07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915A2-571A-9845-9BA4-C311ADA4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350" y="0"/>
            <a:ext cx="10751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93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B10FF-E1F8-8141-93B4-CDDBBC3B5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E9747A-701C-1E4F-A0A0-893FB53244C5}"/>
              </a:ext>
            </a:extLst>
          </p:cNvPr>
          <p:cNvSpPr txBox="1"/>
          <p:nvPr/>
        </p:nvSpPr>
        <p:spPr>
          <a:xfrm>
            <a:off x="31284" y="6396335"/>
            <a:ext cx="1492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DeepBlue</a:t>
            </a:r>
            <a:r>
              <a:rPr lang="en-US" sz="2400" b="1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1809F-E626-2842-B3FE-29603A859E96}"/>
              </a:ext>
            </a:extLst>
          </p:cNvPr>
          <p:cNvSpPr txBox="1"/>
          <p:nvPr/>
        </p:nvSpPr>
        <p:spPr>
          <a:xfrm>
            <a:off x="1343025" y="6488668"/>
            <a:ext cx="2214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 </a:t>
            </a:r>
            <a:r>
              <a:rPr lang="en-GB" dirty="0">
                <a:hlinkClick r:id="rId3"/>
              </a:rPr>
              <a:t>10.1093/nar/gkw211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992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A71E27-7BFE-D046-845E-96E9FA8ED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15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662DCE-25A6-CD41-9DCC-70C6CD8E0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781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CF46E9-2767-894B-BAE2-2501EE81F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29" y="0"/>
            <a:ext cx="10756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29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046EE-DF40-2F41-B13A-3EDFF6380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4C51AA-B68C-964E-B249-E18D72EE5607}"/>
              </a:ext>
            </a:extLst>
          </p:cNvPr>
          <p:cNvSpPr txBox="1"/>
          <p:nvPr/>
        </p:nvSpPr>
        <p:spPr>
          <a:xfrm>
            <a:off x="0" y="6488668"/>
            <a:ext cx="277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10.1016/j.jaut.2017.03.009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74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94ABC2-F5F9-3C44-832F-D4D5E9C82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350" y="0"/>
            <a:ext cx="107512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52DB22-C636-F84A-8C92-9FDA39D829D9}"/>
              </a:ext>
            </a:extLst>
          </p:cNvPr>
          <p:cNvSpPr txBox="1"/>
          <p:nvPr/>
        </p:nvSpPr>
        <p:spPr>
          <a:xfrm>
            <a:off x="9929813" y="324326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47BF35-34A0-BC4E-8848-05B9324B49A1}"/>
              </a:ext>
            </a:extLst>
          </p:cNvPr>
          <p:cNvSpPr txBox="1"/>
          <p:nvPr/>
        </p:nvSpPr>
        <p:spPr>
          <a:xfrm>
            <a:off x="9929812" y="494799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B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D3C8FD85-EC85-D848-A435-AD833E2CBCE7}"/>
              </a:ext>
            </a:extLst>
          </p:cNvPr>
          <p:cNvSpPr/>
          <p:nvPr/>
        </p:nvSpPr>
        <p:spPr>
          <a:xfrm>
            <a:off x="9629775" y="2517289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3A8509E-F14F-5B41-8201-CF93CC9E525D}"/>
              </a:ext>
            </a:extLst>
          </p:cNvPr>
          <p:cNvSpPr/>
          <p:nvPr/>
        </p:nvSpPr>
        <p:spPr>
          <a:xfrm>
            <a:off x="9629775" y="4322202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09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2BCA2C-A18F-984B-9A1C-DA57D0D24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E1D63E-BCE2-F043-9235-0EFF1B75E73D}"/>
              </a:ext>
            </a:extLst>
          </p:cNvPr>
          <p:cNvSpPr txBox="1"/>
          <p:nvPr/>
        </p:nvSpPr>
        <p:spPr>
          <a:xfrm>
            <a:off x="0" y="6488668"/>
            <a:ext cx="2786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doi:10.1038/nbt.1823</a:t>
            </a:r>
          </a:p>
        </p:txBody>
      </p:sp>
    </p:spTree>
    <p:extLst>
      <p:ext uri="{BB962C8B-B14F-4D97-AF65-F5344CB8AC3E}">
        <p14:creationId xmlns:p14="http://schemas.microsoft.com/office/powerpoint/2010/main" val="2589056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F0C18-954F-2747-95C8-B8C930F0D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10" y="0"/>
            <a:ext cx="1074278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F94B9E-E332-5143-AF7E-28AF9376AA16}"/>
              </a:ext>
            </a:extLst>
          </p:cNvPr>
          <p:cNvSpPr txBox="1"/>
          <p:nvPr/>
        </p:nvSpPr>
        <p:spPr>
          <a:xfrm>
            <a:off x="-27868" y="6488668"/>
            <a:ext cx="3103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 </a:t>
            </a:r>
            <a:r>
              <a:rPr lang="en-GB" dirty="0">
                <a:hlinkClick r:id="rId3"/>
              </a:rPr>
              <a:t>10.1371/journal.pbio.2002925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362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0BB3D-1310-0C4C-8FB0-A3A12EF0A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67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gure" descr="figure.img">
            <a:extLst>
              <a:ext uri="{FF2B5EF4-FFF2-40B4-BE49-F238E27FC236}">
                <a16:creationId xmlns:a16="http://schemas.microsoft.com/office/drawing/2014/main" id="{BA51774E-44B1-DF47-8350-0A606C1E3C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51882"/>
          <a:stretch/>
        </p:blipFill>
        <p:spPr>
          <a:xfrm>
            <a:off x="1586584" y="844615"/>
            <a:ext cx="4399878" cy="4572000"/>
          </a:xfrm>
          <a:prstGeom prst="rect">
            <a:avLst/>
          </a:prstGeom>
        </p:spPr>
      </p:pic>
      <p:pic>
        <p:nvPicPr>
          <p:cNvPr id="5" name="Figure" descr="figure.img">
            <a:extLst>
              <a:ext uri="{FF2B5EF4-FFF2-40B4-BE49-F238E27FC236}">
                <a16:creationId xmlns:a16="http://schemas.microsoft.com/office/drawing/2014/main" id="{D2E14692-63C1-7D4C-B739-8FD7B3E4450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52000"/>
          <a:stretch/>
        </p:blipFill>
        <p:spPr>
          <a:xfrm>
            <a:off x="6812280" y="689167"/>
            <a:ext cx="4389120" cy="47274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D44AB-D843-BC49-A2D5-9BC8FE67F7F6}"/>
              </a:ext>
            </a:extLst>
          </p:cNvPr>
          <p:cNvSpPr txBox="1"/>
          <p:nvPr/>
        </p:nvSpPr>
        <p:spPr>
          <a:xfrm>
            <a:off x="0" y="6386513"/>
            <a:ext cx="828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 reanalysis of mouse ENCODE comparative gene expression data (Yoav Gilad, </a:t>
            </a:r>
            <a:r>
              <a:rPr lang="en-GB" b="1" i="1" dirty="0"/>
              <a:t>F1000</a:t>
            </a:r>
            <a:r>
              <a:rPr lang="en-GB" b="1" dirty="0"/>
              <a:t>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9193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A0795-2C70-084D-A91A-B4746165B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350" y="0"/>
            <a:ext cx="107512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CA409A-87FB-7E46-9ADB-80F77D3B419B}"/>
              </a:ext>
            </a:extLst>
          </p:cNvPr>
          <p:cNvSpPr txBox="1"/>
          <p:nvPr/>
        </p:nvSpPr>
        <p:spPr>
          <a:xfrm>
            <a:off x="0" y="6500813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10.1186/1471-2164-15-490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322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B6B2-96DC-484E-91A9-27A6C560C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B4CE0-8CE0-A64D-B6F1-8CF6FE3C2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200" y="17344"/>
            <a:ext cx="10749600" cy="6840656"/>
          </a:xfrm>
        </p:spPr>
      </p:pic>
    </p:spTree>
    <p:extLst>
      <p:ext uri="{BB962C8B-B14F-4D97-AF65-F5344CB8AC3E}">
        <p14:creationId xmlns:p14="http://schemas.microsoft.com/office/powerpoint/2010/main" val="50525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5193EA-5B3D-DD42-B07A-9E3103647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28" y="14288"/>
            <a:ext cx="10720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68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894E8F-7420-6745-B778-73BC408A8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29" y="0"/>
            <a:ext cx="1075614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FB451B-3DEA-E643-A1E3-6061693E2714}"/>
              </a:ext>
            </a:extLst>
          </p:cNvPr>
          <p:cNvSpPr txBox="1"/>
          <p:nvPr/>
        </p:nvSpPr>
        <p:spPr>
          <a:xfrm>
            <a:off x="9929813" y="324326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37EA1-2929-2F4D-A50D-379B502AE420}"/>
              </a:ext>
            </a:extLst>
          </p:cNvPr>
          <p:cNvSpPr txBox="1"/>
          <p:nvPr/>
        </p:nvSpPr>
        <p:spPr>
          <a:xfrm>
            <a:off x="9929812" y="494799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B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0C52BA76-E271-B849-86BC-3752D4D9AAFD}"/>
              </a:ext>
            </a:extLst>
          </p:cNvPr>
          <p:cNvSpPr/>
          <p:nvPr/>
        </p:nvSpPr>
        <p:spPr>
          <a:xfrm>
            <a:off x="9629775" y="2517289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479D789-9EE5-1A4B-85DD-0509D85E3682}"/>
              </a:ext>
            </a:extLst>
          </p:cNvPr>
          <p:cNvSpPr/>
          <p:nvPr/>
        </p:nvSpPr>
        <p:spPr>
          <a:xfrm>
            <a:off x="9629775" y="4322202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7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BB30E-1D21-C446-BC47-237D00C9C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69" y="0"/>
            <a:ext cx="1073426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A91EBB-A67D-4D4A-A2B1-09F5C398E696}"/>
              </a:ext>
            </a:extLst>
          </p:cNvPr>
          <p:cNvSpPr txBox="1"/>
          <p:nvPr/>
        </p:nvSpPr>
        <p:spPr>
          <a:xfrm>
            <a:off x="9929813" y="324326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02A054-DE34-2347-B40B-60CF915A5004}"/>
              </a:ext>
            </a:extLst>
          </p:cNvPr>
          <p:cNvSpPr txBox="1"/>
          <p:nvPr/>
        </p:nvSpPr>
        <p:spPr>
          <a:xfrm>
            <a:off x="9929812" y="494799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B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4FC7D6B8-C52D-3347-A038-4CDADFD6CF8C}"/>
              </a:ext>
            </a:extLst>
          </p:cNvPr>
          <p:cNvSpPr/>
          <p:nvPr/>
        </p:nvSpPr>
        <p:spPr>
          <a:xfrm>
            <a:off x="9629775" y="2517289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0FE1EAF5-8B9C-584F-81A7-18B8705D8A19}"/>
              </a:ext>
            </a:extLst>
          </p:cNvPr>
          <p:cNvSpPr/>
          <p:nvPr/>
        </p:nvSpPr>
        <p:spPr>
          <a:xfrm>
            <a:off x="9629775" y="4322202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13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F67FF-2101-694F-B7F0-48CF95680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B03667-1E53-AC47-B9DD-86E60B237D6B}"/>
              </a:ext>
            </a:extLst>
          </p:cNvPr>
          <p:cNvSpPr txBox="1"/>
          <p:nvPr/>
        </p:nvSpPr>
        <p:spPr>
          <a:xfrm>
            <a:off x="9929813" y="324326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C513F1-DDFE-0043-B1F0-FD1933CF8060}"/>
              </a:ext>
            </a:extLst>
          </p:cNvPr>
          <p:cNvSpPr txBox="1"/>
          <p:nvPr/>
        </p:nvSpPr>
        <p:spPr>
          <a:xfrm>
            <a:off x="9929812" y="494799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B</a:t>
            </a:r>
          </a:p>
        </p:txBody>
      </p: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70E822AA-378F-CC48-A24D-D44EDC04C587}"/>
              </a:ext>
            </a:extLst>
          </p:cNvPr>
          <p:cNvSpPr/>
          <p:nvPr/>
        </p:nvSpPr>
        <p:spPr>
          <a:xfrm>
            <a:off x="5300662" y="1751807"/>
            <a:ext cx="400050" cy="500062"/>
          </a:xfrm>
          <a:prstGeom prst="lightningBol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8B945A23-B0F5-844C-AEAB-7E40542ABBCD}"/>
              </a:ext>
            </a:extLst>
          </p:cNvPr>
          <p:cNvSpPr/>
          <p:nvPr/>
        </p:nvSpPr>
        <p:spPr>
          <a:xfrm>
            <a:off x="9629775" y="2517289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431452E5-A1C9-2D44-A9C4-F9B39824E0DA}"/>
              </a:ext>
            </a:extLst>
          </p:cNvPr>
          <p:cNvSpPr/>
          <p:nvPr/>
        </p:nvSpPr>
        <p:spPr>
          <a:xfrm>
            <a:off x="9629775" y="4322202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69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02BF13-1A25-0D4F-8F79-1AABFB54D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4" y="0"/>
            <a:ext cx="1076467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5D5245-DCE9-6340-BB47-60FEB2EA84AC}"/>
              </a:ext>
            </a:extLst>
          </p:cNvPr>
          <p:cNvSpPr txBox="1"/>
          <p:nvPr/>
        </p:nvSpPr>
        <p:spPr>
          <a:xfrm>
            <a:off x="9929813" y="324326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42E7BF-61B7-7346-8BA1-2B10C4C14229}"/>
              </a:ext>
            </a:extLst>
          </p:cNvPr>
          <p:cNvSpPr txBox="1"/>
          <p:nvPr/>
        </p:nvSpPr>
        <p:spPr>
          <a:xfrm>
            <a:off x="9929812" y="494799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B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BF6ABB8E-0599-3846-B856-000EE5A6B245}"/>
              </a:ext>
            </a:extLst>
          </p:cNvPr>
          <p:cNvSpPr/>
          <p:nvPr/>
        </p:nvSpPr>
        <p:spPr>
          <a:xfrm>
            <a:off x="9629775" y="2517289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7C5CA0D-C2A3-CE4F-A1AD-10FED5205F4E}"/>
              </a:ext>
            </a:extLst>
          </p:cNvPr>
          <p:cNvSpPr/>
          <p:nvPr/>
        </p:nvSpPr>
        <p:spPr>
          <a:xfrm>
            <a:off x="9629775" y="4322202"/>
            <a:ext cx="300037" cy="1721224"/>
          </a:xfrm>
          <a:prstGeom prst="rightBrace">
            <a:avLst>
              <a:gd name="adj1" fmla="val 907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75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006BA3-E59B-964C-893F-179CABE8A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350" y="0"/>
            <a:ext cx="10751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68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5CE8F9-B252-214B-96D7-E10DB9C63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61" y="0"/>
            <a:ext cx="1077807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D7C244-2B2F-E84C-8BA4-2176119C123D}"/>
              </a:ext>
            </a:extLst>
          </p:cNvPr>
          <p:cNvSpPr txBox="1"/>
          <p:nvPr/>
        </p:nvSpPr>
        <p:spPr>
          <a:xfrm>
            <a:off x="32053" y="6396335"/>
            <a:ext cx="14919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Jack </a:t>
            </a:r>
            <a:r>
              <a:rPr lang="en-US" sz="2400" b="1" dirty="0" err="1"/>
              <a:t>Royle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07318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52B8-7002-D04F-AE80-CF909B8FB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295DD-D133-BA41-9781-ADDFC57A6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23FB8-9336-E74D-806B-729E2232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31" y="0"/>
            <a:ext cx="10769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50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70</Words>
  <Application>Microsoft Macintosh PowerPoint</Application>
  <PresentationFormat>Widescreen</PresentationFormat>
  <Paragraphs>21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 dudy</dc:creator>
  <cp:lastModifiedBy/>
  <cp:revision>11</cp:revision>
  <dcterms:created xsi:type="dcterms:W3CDTF">2018-05-03T13:44:47Z</dcterms:created>
  <dcterms:modified xsi:type="dcterms:W3CDTF">2018-05-03T20:13:57Z</dcterms:modified>
</cp:coreProperties>
</file>

<file path=docProps/thumbnail.jpeg>
</file>